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72" r:id="rId4"/>
    <p:sldId id="273" r:id="rId5"/>
    <p:sldId id="274" r:id="rId6"/>
    <p:sldId id="275" r:id="rId7"/>
    <p:sldId id="278" r:id="rId8"/>
    <p:sldId id="305" r:id="rId9"/>
    <p:sldId id="287" r:id="rId10"/>
    <p:sldId id="288" r:id="rId11"/>
    <p:sldId id="289" r:id="rId12"/>
    <p:sldId id="290" r:id="rId13"/>
    <p:sldId id="291" r:id="rId14"/>
    <p:sldId id="292" r:id="rId15"/>
    <p:sldId id="303" r:id="rId16"/>
    <p:sldId id="294" r:id="rId17"/>
    <p:sldId id="295" r:id="rId18"/>
    <p:sldId id="296" r:id="rId19"/>
    <p:sldId id="297" r:id="rId20"/>
    <p:sldId id="306" r:id="rId21"/>
    <p:sldId id="298" r:id="rId22"/>
    <p:sldId id="299" r:id="rId23"/>
    <p:sldId id="300" r:id="rId24"/>
    <p:sldId id="301" r:id="rId25"/>
    <p:sldId id="302" r:id="rId26"/>
    <p:sldId id="293" r:id="rId27"/>
    <p:sldId id="279" r:id="rId28"/>
    <p:sldId id="30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3" d="100"/>
          <a:sy n="83" d="100"/>
        </p:scale>
        <p:origin x="1450" y="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27094"/>
            <a:ext cx="7772400" cy="1470025"/>
          </a:xfrm>
        </p:spPr>
        <p:txBody>
          <a:bodyPr anchor="b" anchorCtr="0"/>
          <a:lstStyle>
            <a:lvl1pPr>
              <a:defRPr sz="5400">
                <a:gradFill>
                  <a:gsLst>
                    <a:gs pos="0">
                      <a:schemeClr val="tx2"/>
                    </a:gs>
                    <a:gs pos="100000">
                      <a:schemeClr val="tx2">
                        <a:lumMod val="75000"/>
                      </a:schemeClr>
                    </a:gs>
                  </a:gsLst>
                  <a:lin ang="5400000" scaled="0"/>
                </a:gradFill>
                <a:effectLst>
                  <a:outerShdw blurRad="50800" dist="25400" dir="5400000" algn="t" rotWithShape="0">
                    <a:prstClr val="black">
                      <a:alpha val="40000"/>
                    </a:prstClr>
                  </a:outerShdw>
                </a:effectLst>
              </a:defRPr>
            </a:lvl1pPr>
          </a:lstStyle>
          <a:p>
            <a:r>
              <a:rPr lang="en-US" smtClean="0"/>
              <a:t>Click to edit Master title style</a:t>
            </a:r>
            <a:endParaRPr/>
          </a:p>
        </p:txBody>
      </p:sp>
      <p:sp>
        <p:nvSpPr>
          <p:cNvPr id="3" name="Subtitle 2"/>
          <p:cNvSpPr>
            <a:spLocks noGrp="1"/>
          </p:cNvSpPr>
          <p:nvPr>
            <p:ph type="subTitle" idx="1"/>
          </p:nvPr>
        </p:nvSpPr>
        <p:spPr>
          <a:xfrm>
            <a:off x="685801" y="3810000"/>
            <a:ext cx="7770812" cy="1752600"/>
          </a:xfrm>
        </p:spPr>
        <p:txBody>
          <a:bodyPr>
            <a:normAutofit/>
          </a:bodyPr>
          <a:lstStyle>
            <a:lvl1pPr marL="0" indent="0" algn="ctr">
              <a:spcBef>
                <a:spcPts val="300"/>
              </a:spcBef>
              <a:buNone/>
              <a:defRPr sz="1600">
                <a:gradFill>
                  <a:gsLst>
                    <a:gs pos="0">
                      <a:schemeClr val="tx2"/>
                    </a:gs>
                    <a:gs pos="100000">
                      <a:schemeClr val="tx2">
                        <a:lumMod val="75000"/>
                      </a:schemeClr>
                    </a:gs>
                  </a:gsLst>
                  <a:lin ang="5400000" scaled="0"/>
                </a:gradFill>
                <a:effectLst>
                  <a:outerShdw blurRad="50800" dist="38100" dir="5400000" algn="t"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1778F24D-EB19-4AE0-B015-2BEA6D5224F2}" type="datetimeFigureOut">
              <a:rPr lang="en-US" smtClean="0"/>
              <a:t>4/23/2021</a:t>
            </a:fld>
            <a:endParaRPr lang="en-US"/>
          </a:p>
        </p:txBody>
      </p:sp>
      <p:sp>
        <p:nvSpPr>
          <p:cNvPr id="5" name="Footer Placeholder 4"/>
          <p:cNvSpPr>
            <a:spLocks noGrp="1"/>
          </p:cNvSpPr>
          <p:nvPr>
            <p:ph type="ftr" sz="quarter" idx="11"/>
          </p:nvPr>
        </p:nvSpPr>
        <p:spPr/>
        <p:txBody>
          <a:bodyPr/>
          <a:lstStyle/>
          <a:p>
            <a:endParaRPr lang="en-US"/>
          </a:p>
        </p:txBody>
      </p:sp>
      <p:pic>
        <p:nvPicPr>
          <p:cNvPr id="7" name="Picture 6" descr="CoverGlyph.png"/>
          <p:cNvPicPr>
            <a:picLocks noChangeAspect="1"/>
          </p:cNvPicPr>
          <p:nvPr/>
        </p:nvPicPr>
        <p:blipFill>
          <a:blip r:embed="rId2"/>
          <a:stretch>
            <a:fillRect/>
          </a:stretch>
        </p:blipFill>
        <p:spPr>
          <a:xfrm>
            <a:off x="4010025" y="3048000"/>
            <a:ext cx="1123950" cy="771525"/>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738282"/>
            <a:ext cx="7770813" cy="1048870"/>
          </a:xfrm>
          <a:effectLst/>
        </p:spPr>
        <p:txBody>
          <a:bodyPr vert="horz" lIns="91440" tIns="45720" rIns="91440" bIns="45720" rtlCol="0" anchor="b" anchorCtr="0">
            <a:noAutofit/>
          </a:bodyPr>
          <a:lstStyle>
            <a:lvl1pPr algn="ctr" defTabSz="914400" rtl="0" eaLnBrk="1" latinLnBrk="0" hangingPunct="1">
              <a:spcBef>
                <a:spcPct val="0"/>
              </a:spcBef>
              <a:buNone/>
              <a:defRPr sz="3800" b="0" kern="1200">
                <a:solidFill>
                  <a:schemeClr val="tx2"/>
                </a:solidFill>
                <a:effectLst>
                  <a:outerShdw blurRad="38100" dist="12700" algn="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286000" y="457200"/>
            <a:ext cx="4572000" cy="3173506"/>
          </a:xfrm>
          <a:ln w="101600">
            <a:solidFill>
              <a:schemeClr val="tx1"/>
            </a:solidFill>
            <a:miter lim="800000"/>
          </a:ln>
          <a:effectLst>
            <a:outerShdw blurRad="50800" dist="38100" dir="2700000" algn="tl" rotWithShape="0">
              <a:prstClr val="black">
                <a:alpha val="40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685800" y="5181600"/>
            <a:ext cx="7770813" cy="685800"/>
          </a:xfrm>
        </p:spPr>
        <p:txBody>
          <a:bodyPr vert="horz" lIns="91440" tIns="45720" rIns="91440" bIns="45720" rtlCol="0">
            <a:normAutofit/>
          </a:bodyPr>
          <a:lstStyle>
            <a:lvl1pPr marL="0" indent="0" algn="ctr">
              <a:spcBef>
                <a:spcPts val="300"/>
              </a:spcBef>
              <a:buNone/>
              <a:defRPr sz="180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Clr>
                <a:schemeClr val="accent3"/>
              </a:buClr>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1778F24D-EB19-4AE0-B015-2BEA6D5224F2}" type="datetimeFigureOut">
              <a:rPr lang="en-US" smtClean="0"/>
              <a:t>4/23/2021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0D9BD3-E57B-4194-A545-2804EB95D970}" type="slidenum">
              <a:rPr lang="en-US" smtClean="0"/>
              <a:t>‹#›</a:t>
            </a:fld>
            <a:endParaRPr lang="en-US"/>
          </a:p>
        </p:txBody>
      </p:sp>
      <p:pic>
        <p:nvPicPr>
          <p:cNvPr id="11" name="Picture 2" descr="HR-Glyph-R3.png"/>
          <p:cNvPicPr>
            <a:picLocks noChangeAspect="1" noChangeArrowheads="1"/>
          </p:cNvPicPr>
          <p:nvPr/>
        </p:nvPicPr>
        <p:blipFill>
          <a:blip r:embed="rId2" cstate="print"/>
          <a:srcRect/>
          <a:stretch>
            <a:fillRect/>
          </a:stretch>
        </p:blipFill>
        <p:spPr bwMode="auto">
          <a:xfrm>
            <a:off x="3749040" y="4890247"/>
            <a:ext cx="1645920" cy="170411"/>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1778F24D-EB19-4AE0-B015-2BEA6D5224F2}" type="datetimeFigureOut">
              <a:rPr lang="en-US" smtClean="0"/>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D9BD3-E57B-4194-A545-2804EB95D970}" type="slidenum">
              <a:rPr lang="en-US" smtClean="0"/>
              <a:t>‹#›</a:t>
            </a:fld>
            <a:endParaRPr lang="en-US"/>
          </a:p>
        </p:txBody>
      </p:sp>
      <p:pic>
        <p:nvPicPr>
          <p:cNvPr id="10"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7882"/>
            <a:ext cx="1524000" cy="5325036"/>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537882"/>
            <a:ext cx="5889812" cy="5325036"/>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1778F24D-EB19-4AE0-B015-2BEA6D5224F2}" type="datetimeFigureOut">
              <a:rPr lang="en-US" smtClean="0"/>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D9BD3-E57B-4194-A545-2804EB95D970}" type="slidenum">
              <a:rPr lang="en-US" smtClean="0"/>
              <a:t>‹#›</a:t>
            </a:fld>
            <a:endParaRPr lang="en-US"/>
          </a:p>
        </p:txBody>
      </p:sp>
      <p:pic>
        <p:nvPicPr>
          <p:cNvPr id="9" name="Picture 2" descr="HR-Glyph-R3.png"/>
          <p:cNvPicPr>
            <a:picLocks noChangeAspect="1" noChangeArrowheads="1"/>
          </p:cNvPicPr>
          <p:nvPr/>
        </p:nvPicPr>
        <p:blipFill>
          <a:blip r:embed="rId2" cstate="print"/>
          <a:srcRect/>
          <a:stretch>
            <a:fillRect/>
          </a:stretch>
        </p:blipFill>
        <p:spPr bwMode="auto">
          <a:xfrm rot="5400000">
            <a:off x="6052928" y="3115195"/>
            <a:ext cx="1645920" cy="170411"/>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1778F24D-EB19-4AE0-B015-2BEA6D5224F2}" type="datetimeFigureOut">
              <a:rPr lang="en-US" smtClean="0"/>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D9BD3-E57B-4194-A545-2804EB95D970}" type="slidenum">
              <a:rPr lang="en-US" smtClean="0"/>
              <a:t>‹#›</a:t>
            </a:fld>
            <a:endParaRPr lang="en-US"/>
          </a:p>
        </p:txBody>
      </p:sp>
      <p:pic>
        <p:nvPicPr>
          <p:cNvPr id="8"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626440"/>
            <a:ext cx="7770813" cy="1472184"/>
          </a:xfrm>
        </p:spPr>
        <p:txBody>
          <a:bodyPr anchor="b" anchorCtr="0"/>
          <a:lstStyle>
            <a:lvl1pPr algn="ctr">
              <a:defRPr sz="5400" b="0" i="0" cap="none" baseline="0"/>
            </a:lvl1pPr>
          </a:lstStyle>
          <a:p>
            <a:r>
              <a:rPr lang="en-US" smtClean="0"/>
              <a:t>Click to edit Master title style</a:t>
            </a:r>
            <a:endParaRPr/>
          </a:p>
        </p:txBody>
      </p:sp>
      <p:sp>
        <p:nvSpPr>
          <p:cNvPr id="3" name="Text Placeholder 2"/>
          <p:cNvSpPr>
            <a:spLocks noGrp="1"/>
          </p:cNvSpPr>
          <p:nvPr>
            <p:ph type="body" idx="1"/>
          </p:nvPr>
        </p:nvSpPr>
        <p:spPr>
          <a:xfrm>
            <a:off x="685800" y="3813048"/>
            <a:ext cx="7770813" cy="1755648"/>
          </a:xfrm>
        </p:spPr>
        <p:txBody>
          <a:bodyPr anchor="t" anchorCtr="0">
            <a:normAutofit/>
          </a:bodyPr>
          <a:lstStyle>
            <a:lvl1pPr marL="0" indent="0" algn="ctr">
              <a:spcBef>
                <a:spcPts val="30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78F24D-EB19-4AE0-B015-2BEA6D5224F2}" type="datetimeFigureOut">
              <a:rPr lang="en-US" smtClean="0"/>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D9BD3-E57B-4194-A545-2804EB95D970}" type="slidenum">
              <a:rPr lang="en-US" smtClean="0"/>
              <a:t>‹#›</a:t>
            </a:fld>
            <a:endParaRPr lang="en-US"/>
          </a:p>
        </p:txBody>
      </p:sp>
      <p:pic>
        <p:nvPicPr>
          <p:cNvPr id="7" name="Picture 6" descr="Glyph-SectionHeader.png"/>
          <p:cNvPicPr>
            <a:picLocks noChangeAspect="1"/>
          </p:cNvPicPr>
          <p:nvPr/>
        </p:nvPicPr>
        <p:blipFill>
          <a:blip r:embed="rId2"/>
          <a:stretch>
            <a:fillRect/>
          </a:stretch>
        </p:blipFill>
        <p:spPr>
          <a:xfrm>
            <a:off x="4038600" y="3174066"/>
            <a:ext cx="1066800" cy="59055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85800" y="2209801"/>
            <a:ext cx="3657600" cy="3657600"/>
          </a:xfrm>
        </p:spPr>
        <p:txBody>
          <a:bodyPr>
            <a:normAutofit/>
          </a:bodyPr>
          <a:lstStyle>
            <a:lvl1pPr>
              <a:defRPr sz="2200"/>
            </a:lvl1pPr>
            <a:lvl2pPr>
              <a:defRPr sz="20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00600" y="2209801"/>
            <a:ext cx="3657600" cy="3657600"/>
          </a:xfrm>
        </p:spPr>
        <p:txBody>
          <a:bodyPr>
            <a:normAutofit/>
          </a:bodyPr>
          <a:lstStyle>
            <a:lvl1pPr>
              <a:defRPr sz="2200"/>
            </a:lvl1pPr>
            <a:lvl2pPr>
              <a:defRPr sz="20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1778F24D-EB19-4AE0-B015-2BEA6D5224F2}" type="datetimeFigureOut">
              <a:rPr lang="en-US" smtClean="0"/>
              <a:t>4/23/2021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0D9BD3-E57B-4194-A545-2804EB95D970}" type="slidenum">
              <a:rPr lang="en-US" smtClean="0"/>
              <a:t>‹#›</a:t>
            </a:fld>
            <a:endParaRPr lang="en-US"/>
          </a:p>
        </p:txBody>
      </p:sp>
      <p:pic>
        <p:nvPicPr>
          <p:cNvPr id="9"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2027238"/>
            <a:ext cx="3657600" cy="639762"/>
          </a:xfrm>
        </p:spPr>
        <p:txBody>
          <a:bodyPr anchor="ctr" anchorCtr="0"/>
          <a:lstStyle>
            <a:lvl1pPr marL="0" indent="0" algn="ctr">
              <a:spcBef>
                <a:spcPts val="300"/>
              </a:spcBef>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819400"/>
            <a:ext cx="3657600" cy="3048000"/>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00600" y="2027238"/>
            <a:ext cx="3657600" cy="639762"/>
          </a:xfrm>
        </p:spPr>
        <p:txBody>
          <a:bodyPr anchor="ctr" anchorCtr="0"/>
          <a:lstStyle>
            <a:lvl1pPr marL="0" indent="0" algn="ctr">
              <a:spcBef>
                <a:spcPts val="300"/>
              </a:spcBef>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00600" y="2819400"/>
            <a:ext cx="3657600" cy="3048000"/>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1778F24D-EB19-4AE0-B015-2BEA6D5224F2}" type="datetimeFigureOut">
              <a:rPr lang="en-US" smtClean="0"/>
              <a:t>4/23/2021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0D9BD3-E57B-4194-A545-2804EB95D970}" type="slidenum">
              <a:rPr lang="en-US" smtClean="0"/>
              <a:t>‹#›</a:t>
            </a:fld>
            <a:endParaRPr lang="en-US"/>
          </a:p>
        </p:txBody>
      </p:sp>
      <p:pic>
        <p:nvPicPr>
          <p:cNvPr id="11"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1778F24D-EB19-4AE0-B015-2BEA6D5224F2}" type="datetimeFigureOut">
              <a:rPr lang="en-US" smtClean="0"/>
              <a:t>4/23/2021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0D9BD3-E57B-4194-A545-2804EB95D970}" type="slidenum">
              <a:rPr lang="en-US" smtClean="0"/>
              <a:t>‹#›</a:t>
            </a:fld>
            <a:endParaRPr lang="en-US"/>
          </a:p>
        </p:txBody>
      </p:sp>
      <p:pic>
        <p:nvPicPr>
          <p:cNvPr id="8"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78F24D-EB19-4AE0-B015-2BEA6D5224F2}" type="datetimeFigureOut">
              <a:rPr lang="en-US" smtClean="0"/>
              <a:t>4/23/2021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0D9BD3-E57B-4194-A545-2804EB95D97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6" y="914400"/>
            <a:ext cx="3657600" cy="1162050"/>
          </a:xfrm>
        </p:spPr>
        <p:txBody>
          <a:bodyPr anchor="b"/>
          <a:lstStyle>
            <a:lvl1pPr algn="ctr">
              <a:defRPr sz="3800" b="0"/>
            </a:lvl1pPr>
          </a:lstStyle>
          <a:p>
            <a:r>
              <a:rPr lang="en-US" smtClean="0"/>
              <a:t>Click to edit Master title style</a:t>
            </a:r>
            <a:endParaRPr/>
          </a:p>
        </p:txBody>
      </p:sp>
      <p:sp>
        <p:nvSpPr>
          <p:cNvPr id="3" name="Content Placeholder 2"/>
          <p:cNvSpPr>
            <a:spLocks noGrp="1"/>
          </p:cNvSpPr>
          <p:nvPr>
            <p:ph idx="1"/>
          </p:nvPr>
        </p:nvSpPr>
        <p:spPr>
          <a:xfrm>
            <a:off x="4796118" y="457199"/>
            <a:ext cx="3657600" cy="5410201"/>
          </a:xfrm>
        </p:spPr>
        <p:txBody>
          <a:bodyPr>
            <a:normAutofit/>
          </a:bodyPr>
          <a:lstStyle>
            <a:lvl1pPr>
              <a:defRPr sz="2400"/>
            </a:lvl1pPr>
            <a:lvl2pPr>
              <a:defRPr sz="2200"/>
            </a:lvl2pPr>
            <a:lvl3pPr>
              <a:defRPr sz="2000"/>
            </a:lvl3pPr>
            <a:lvl4pPr>
              <a:defRPr sz="1800"/>
            </a:lvl4pPr>
            <a:lvl5pPr>
              <a:defRPr sz="1800"/>
            </a:lvl5pPr>
            <a:lvl6pPr marL="2290763" indent="-461963">
              <a:tabLst/>
              <a:defRPr sz="2000"/>
            </a:lvl6pPr>
            <a:lvl7pPr marL="2290763" indent="-461963">
              <a:tabLst/>
              <a:defRPr sz="2000"/>
            </a:lvl7pPr>
            <a:lvl8pPr marL="2290763" indent="-461963">
              <a:tabLst/>
              <a:defRPr sz="2000"/>
            </a:lvl8pPr>
            <a:lvl9pPr marL="2290763" indent="-461963">
              <a:tabLst/>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658906" y="2590799"/>
            <a:ext cx="3657600" cy="2895601"/>
          </a:xfrm>
        </p:spPr>
        <p:txBody>
          <a:bodyPr>
            <a:normAutofit/>
          </a:bodyPr>
          <a:lstStyle>
            <a:lvl1pPr marL="0" indent="0" algn="ctr">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78F24D-EB19-4AE0-B015-2BEA6D5224F2}" type="datetimeFigureOut">
              <a:rPr lang="en-US" smtClean="0"/>
              <a:t>4/23/2021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0D9BD3-E57B-4194-A545-2804EB95D970}" type="slidenum">
              <a:rPr lang="en-US" smtClean="0"/>
              <a:t>‹#›</a:t>
            </a:fld>
            <a:endParaRPr lang="en-US"/>
          </a:p>
        </p:txBody>
      </p:sp>
      <p:pic>
        <p:nvPicPr>
          <p:cNvPr id="10" name="Picture 2" descr="HR-Glyph-R3.png"/>
          <p:cNvPicPr>
            <a:picLocks noChangeAspect="1" noChangeArrowheads="1"/>
          </p:cNvPicPr>
          <p:nvPr/>
        </p:nvPicPr>
        <p:blipFill>
          <a:blip r:embed="rId2" cstate="print"/>
          <a:srcRect/>
          <a:stretch>
            <a:fillRect/>
          </a:stretch>
        </p:blipFill>
        <p:spPr bwMode="auto">
          <a:xfrm>
            <a:off x="1664746" y="2286000"/>
            <a:ext cx="1645920" cy="170411"/>
          </a:xfrm>
          <a:prstGeom prst="rect">
            <a:avLst/>
          </a:prstGeom>
          <a:no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99013" y="914400"/>
            <a:ext cx="3657600" cy="1161288"/>
          </a:xfrm>
          <a:effectLst/>
        </p:spPr>
        <p:txBody>
          <a:bodyPr vert="horz" lIns="91440" tIns="45720" rIns="91440" bIns="45720" rtlCol="0" anchor="b" anchorCtr="0">
            <a:noAutofit/>
          </a:bodyPr>
          <a:lstStyle>
            <a:lvl1pPr algn="ctr" defTabSz="914400" rtl="0" eaLnBrk="1" latinLnBrk="0" hangingPunct="1">
              <a:spcBef>
                <a:spcPct val="0"/>
              </a:spcBef>
              <a:buNone/>
              <a:defRPr sz="3800" b="0" kern="1200">
                <a:solidFill>
                  <a:schemeClr val="tx2"/>
                </a:solidFill>
                <a:effectLst>
                  <a:outerShdw blurRad="38100" dist="12700" algn="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58906" y="457200"/>
            <a:ext cx="3657600" cy="5413248"/>
          </a:xfrm>
          <a:ln w="101600">
            <a:solidFill>
              <a:schemeClr val="tx1"/>
            </a:solidFill>
            <a:miter lim="800000"/>
          </a:ln>
          <a:effectLst>
            <a:outerShdw blurRad="50800" dist="381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99013" y="2587752"/>
            <a:ext cx="3657600" cy="2898648"/>
          </a:xfrm>
        </p:spPr>
        <p:txBody>
          <a:bodyPr vert="horz" lIns="91440" tIns="45720" rIns="91440" bIns="45720" rtlCol="0">
            <a:normAutofit/>
          </a:bodyPr>
          <a:lstStyle>
            <a:lvl1pPr marL="0" indent="0" algn="ctr">
              <a:spcBef>
                <a:spcPts val="600"/>
              </a:spcBef>
              <a:buNone/>
              <a:defRPr sz="180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Clr>
                <a:schemeClr val="accent3"/>
              </a:buClr>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1778F24D-EB19-4AE0-B015-2BEA6D5224F2}" type="datetimeFigureOut">
              <a:rPr lang="en-US" smtClean="0"/>
              <a:t>4/23/2021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0D9BD3-E57B-4194-A545-2804EB95D970}" type="slidenum">
              <a:rPr lang="en-US" smtClean="0"/>
              <a:t>‹#›</a:t>
            </a:fld>
            <a:endParaRPr lang="en-US"/>
          </a:p>
        </p:txBody>
      </p:sp>
      <p:pic>
        <p:nvPicPr>
          <p:cNvPr id="9" name="Picture 2" descr="HR-Glyph-R3.png"/>
          <p:cNvPicPr>
            <a:picLocks noChangeAspect="1" noChangeArrowheads="1"/>
          </p:cNvPicPr>
          <p:nvPr/>
        </p:nvPicPr>
        <p:blipFill>
          <a:blip r:embed="rId2" cstate="print"/>
          <a:srcRect/>
          <a:stretch>
            <a:fillRect/>
          </a:stretch>
        </p:blipFill>
        <p:spPr bwMode="auto">
          <a:xfrm>
            <a:off x="5804853" y="2286000"/>
            <a:ext cx="1645920" cy="170411"/>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4305300" y="6289115"/>
            <a:ext cx="533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90D9BD3-E57B-4194-A545-2804EB95D970}" type="slidenum">
              <a:rPr lang="en-US" smtClean="0"/>
              <a:t>‹#›</a:t>
            </a:fld>
            <a:endParaRPr lang="en-US"/>
          </a:p>
        </p:txBody>
      </p:sp>
      <p:sp>
        <p:nvSpPr>
          <p:cNvPr id="2" name="Title Placeholder 1"/>
          <p:cNvSpPr>
            <a:spLocks noGrp="1"/>
          </p:cNvSpPr>
          <p:nvPr>
            <p:ph type="title"/>
          </p:nvPr>
        </p:nvSpPr>
        <p:spPr>
          <a:xfrm>
            <a:off x="685800" y="67236"/>
            <a:ext cx="7770813" cy="1371600"/>
          </a:xfrm>
          <a:prstGeom prst="rect">
            <a:avLst/>
          </a:prstGeom>
          <a:effectLst/>
        </p:spPr>
        <p:txBody>
          <a:bodyPr vert="horz" lIns="91440" tIns="45720" rIns="91440" bIns="45720" rtlCol="0" anchor="ctr" anchorCtr="0">
            <a:noAutofit/>
          </a:bodyPr>
          <a:lstStyle/>
          <a:p>
            <a:r>
              <a:rPr lang="en-US" smtClean="0"/>
              <a:t>Click to edit Master title style</a:t>
            </a:r>
            <a:endParaRPr/>
          </a:p>
        </p:txBody>
      </p:sp>
      <p:sp>
        <p:nvSpPr>
          <p:cNvPr id="3" name="Text Placeholder 2"/>
          <p:cNvSpPr>
            <a:spLocks noGrp="1"/>
          </p:cNvSpPr>
          <p:nvPr>
            <p:ph type="body" idx="1"/>
          </p:nvPr>
        </p:nvSpPr>
        <p:spPr>
          <a:xfrm>
            <a:off x="685800" y="2209800"/>
            <a:ext cx="7770813" cy="3657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400800" y="6289115"/>
            <a:ext cx="237564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78F24D-EB19-4AE0-B015-2BEA6D5224F2}" type="datetimeFigureOut">
              <a:rPr lang="en-US" smtClean="0"/>
              <a:t>4/23/2021</a:t>
            </a:fld>
            <a:endParaRPr lang="en-US"/>
          </a:p>
        </p:txBody>
      </p:sp>
      <p:sp>
        <p:nvSpPr>
          <p:cNvPr id="5" name="Footer Placeholder 4"/>
          <p:cNvSpPr>
            <a:spLocks noGrp="1"/>
          </p:cNvSpPr>
          <p:nvPr>
            <p:ph type="ftr" sz="quarter" idx="3"/>
          </p:nvPr>
        </p:nvSpPr>
        <p:spPr>
          <a:xfrm>
            <a:off x="349624" y="6289115"/>
            <a:ext cx="315557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5000" kern="1200">
          <a:solidFill>
            <a:schemeClr val="tx2"/>
          </a:solidFill>
          <a:effectLst>
            <a:outerShdw blurRad="38100" dist="12700" algn="l" rotWithShape="0">
              <a:prstClr val="black">
                <a:alpha val="40000"/>
              </a:prstClr>
            </a:outerShdw>
          </a:effectLst>
          <a:latin typeface="+mj-lt"/>
          <a:ea typeface="+mj-ea"/>
          <a:cs typeface="+mj-cs"/>
        </a:defRPr>
      </a:lvl1pPr>
    </p:titleStyle>
    <p:bodyStyle>
      <a:lvl1pPr marL="457200" indent="-457200" algn="l" defTabSz="914400" rtl="0" eaLnBrk="1" latinLnBrk="0" hangingPunct="1">
        <a:spcBef>
          <a:spcPts val="2000"/>
        </a:spcBef>
        <a:buClr>
          <a:schemeClr val="accent3"/>
        </a:buClr>
        <a:buFont typeface="Wingdings" pitchFamily="2" charset="2"/>
        <a:buChar char=""/>
        <a:defRPr sz="2400" kern="1200">
          <a:solidFill>
            <a:schemeClr val="tx2"/>
          </a:solidFill>
          <a:latin typeface="+mn-lt"/>
          <a:ea typeface="+mn-ea"/>
          <a:cs typeface="+mn-cs"/>
        </a:defRPr>
      </a:lvl1pPr>
      <a:lvl2pPr marL="914400" indent="-457200" algn="l" defTabSz="914400" rtl="0" eaLnBrk="1" latinLnBrk="0" hangingPunct="1">
        <a:spcBef>
          <a:spcPts val="600"/>
        </a:spcBef>
        <a:buClr>
          <a:schemeClr val="accent3">
            <a:lumMod val="50000"/>
          </a:schemeClr>
        </a:buClr>
        <a:buFont typeface="Wingdings" pitchFamily="2" charset="2"/>
        <a:buChar char=""/>
        <a:defRPr sz="2200" kern="1200">
          <a:solidFill>
            <a:schemeClr val="tx2"/>
          </a:solidFill>
          <a:latin typeface="+mn-lt"/>
          <a:ea typeface="+mn-ea"/>
          <a:cs typeface="+mn-cs"/>
        </a:defRPr>
      </a:lvl2pPr>
      <a:lvl3pPr marL="1371600" indent="-457200" algn="l" defTabSz="914400" rtl="0" eaLnBrk="1" latinLnBrk="0" hangingPunct="1">
        <a:spcBef>
          <a:spcPts val="600"/>
        </a:spcBef>
        <a:buClr>
          <a:schemeClr val="accent3"/>
        </a:buClr>
        <a:buFont typeface="Wingdings" pitchFamily="2" charset="2"/>
        <a:buChar char=""/>
        <a:defRPr sz="2000" kern="1200">
          <a:solidFill>
            <a:schemeClr val="tx2"/>
          </a:solidFill>
          <a:latin typeface="+mn-lt"/>
          <a:ea typeface="+mn-ea"/>
          <a:cs typeface="+mn-cs"/>
        </a:defRPr>
      </a:lvl3pPr>
      <a:lvl4pPr marL="1828800" indent="-457200" algn="l" defTabSz="914400" rtl="0" eaLnBrk="1" latinLnBrk="0" hangingPunct="1">
        <a:spcBef>
          <a:spcPts val="600"/>
        </a:spcBef>
        <a:buClr>
          <a:schemeClr val="accent3">
            <a:lumMod val="50000"/>
          </a:schemeClr>
        </a:buClr>
        <a:buFont typeface="Wingdings" pitchFamily="2" charset="2"/>
        <a:buChar char=""/>
        <a:defRPr sz="1800" kern="1200">
          <a:solidFill>
            <a:schemeClr val="tx2"/>
          </a:solidFill>
          <a:latin typeface="+mn-lt"/>
          <a:ea typeface="+mn-ea"/>
          <a:cs typeface="+mn-cs"/>
        </a:defRPr>
      </a:lvl4pPr>
      <a:lvl5pPr marL="2286000" indent="-457200" algn="l" defTabSz="914400" rtl="0" eaLnBrk="1" latinLnBrk="0" hangingPunct="1">
        <a:spcBef>
          <a:spcPts val="600"/>
        </a:spcBef>
        <a:buClr>
          <a:schemeClr val="accent3"/>
        </a:buClr>
        <a:buFont typeface="Wingdings" pitchFamily="2" charset="2"/>
        <a:buChar char=""/>
        <a:defRPr sz="1800" kern="1200">
          <a:solidFill>
            <a:schemeClr val="tx2"/>
          </a:solidFill>
          <a:latin typeface="+mn-lt"/>
          <a:ea typeface="+mn-ea"/>
          <a:cs typeface="+mn-cs"/>
        </a:defRPr>
      </a:lvl5pPr>
      <a:lvl6pPr marL="2743200" indent="-461963" algn="l" defTabSz="914400" rtl="0" eaLnBrk="1" latinLnBrk="0" hangingPunct="1">
        <a:spcBef>
          <a:spcPct val="20000"/>
        </a:spcBef>
        <a:buClr>
          <a:schemeClr val="accent3">
            <a:lumMod val="50000"/>
          </a:schemeClr>
        </a:buClr>
        <a:buFont typeface="Wingdings" pitchFamily="2" charset="2"/>
        <a:buChar char=""/>
        <a:defRPr sz="1800" kern="1200">
          <a:solidFill>
            <a:schemeClr val="tx1"/>
          </a:solidFill>
          <a:latin typeface="+mn-lt"/>
          <a:ea typeface="+mn-ea"/>
          <a:cs typeface="+mn-cs"/>
        </a:defRPr>
      </a:lvl6pPr>
      <a:lvl7pPr marL="3205163" indent="-461963" algn="l" defTabSz="914400" rtl="0" eaLnBrk="1" latinLnBrk="0" hangingPunct="1">
        <a:spcBef>
          <a:spcPct val="20000"/>
        </a:spcBef>
        <a:buClr>
          <a:schemeClr val="accent3"/>
        </a:buClr>
        <a:buFont typeface="Wingdings" pitchFamily="2" charset="2"/>
        <a:buChar char=""/>
        <a:defRPr sz="1800" kern="1200">
          <a:solidFill>
            <a:schemeClr val="tx1"/>
          </a:solidFill>
          <a:latin typeface="+mn-lt"/>
          <a:ea typeface="+mn-ea"/>
          <a:cs typeface="+mn-cs"/>
        </a:defRPr>
      </a:lvl7pPr>
      <a:lvl8pPr marL="3657600" indent="-461963" algn="l" defTabSz="914400" rtl="0" eaLnBrk="1" latinLnBrk="0" hangingPunct="1">
        <a:spcBef>
          <a:spcPct val="20000"/>
        </a:spcBef>
        <a:buClr>
          <a:schemeClr val="accent3">
            <a:lumMod val="50000"/>
          </a:schemeClr>
        </a:buClr>
        <a:buFont typeface="Wingdings" pitchFamily="2" charset="2"/>
        <a:buChar char=""/>
        <a:defRPr sz="1800" kern="1200">
          <a:solidFill>
            <a:schemeClr val="tx1"/>
          </a:solidFill>
          <a:latin typeface="+mn-lt"/>
          <a:ea typeface="+mn-ea"/>
          <a:cs typeface="+mn-cs"/>
        </a:defRPr>
      </a:lvl8pPr>
      <a:lvl9pPr marL="4119563" indent="-461963" algn="l" defTabSz="914400" rtl="0" eaLnBrk="1" latinLnBrk="0" hangingPunct="1">
        <a:spcBef>
          <a:spcPct val="20000"/>
        </a:spcBef>
        <a:buClr>
          <a:schemeClr val="accent3"/>
        </a:buClr>
        <a:buFont typeface="Wingdings" pitchFamily="2" charset="2"/>
        <a:buChar char=""/>
        <a:defRPr sz="18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Welcome to the 2021</a:t>
            </a:r>
            <a:br>
              <a:rPr lang="en-US" dirty="0" smtClean="0"/>
            </a:br>
            <a:r>
              <a:rPr lang="en-US" dirty="0" smtClean="0"/>
              <a:t>University of La Verne</a:t>
            </a:r>
            <a:br>
              <a:rPr lang="en-US" dirty="0" smtClean="0"/>
            </a:br>
            <a:r>
              <a:rPr lang="en-US" dirty="0" smtClean="0"/>
              <a:t>College of Law</a:t>
            </a:r>
            <a:endParaRPr lang="en-US" dirty="0"/>
          </a:p>
        </p:txBody>
      </p:sp>
      <p:sp>
        <p:nvSpPr>
          <p:cNvPr id="3" name="Subtitle 2"/>
          <p:cNvSpPr>
            <a:spLocks noGrp="1"/>
          </p:cNvSpPr>
          <p:nvPr>
            <p:ph type="subTitle" idx="1"/>
          </p:nvPr>
        </p:nvSpPr>
        <p:spPr/>
        <p:txBody>
          <a:bodyPr>
            <a:normAutofit/>
          </a:bodyPr>
          <a:lstStyle/>
          <a:p>
            <a:r>
              <a:rPr lang="en-US" sz="4000" dirty="0" smtClean="0"/>
              <a:t>Barrister’s Ball </a:t>
            </a:r>
          </a:p>
          <a:p>
            <a:r>
              <a:rPr lang="en-US" sz="4000" dirty="0" smtClean="0"/>
              <a:t>Awards Ceremony</a:t>
            </a:r>
            <a:endParaRPr lang="en-US" sz="4000" dirty="0"/>
          </a:p>
        </p:txBody>
      </p:sp>
    </p:spTree>
    <p:extLst>
      <p:ext uri="{BB962C8B-B14F-4D97-AF65-F5344CB8AC3E}">
        <p14:creationId xmlns:p14="http://schemas.microsoft.com/office/powerpoint/2010/main" val="13548301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6000" dirty="0" smtClean="0"/>
              <a:t>2L Representative </a:t>
            </a:r>
            <a:endParaRPr lang="en-US" sz="6000" dirty="0"/>
          </a:p>
        </p:txBody>
      </p:sp>
    </p:spTree>
    <p:extLst>
      <p:ext uri="{BB962C8B-B14F-4D97-AF65-F5344CB8AC3E}">
        <p14:creationId xmlns:p14="http://schemas.microsoft.com/office/powerpoint/2010/main" val="22530508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2L Representative</a:t>
            </a:r>
            <a:endParaRPr lang="en-US" dirty="0"/>
          </a:p>
        </p:txBody>
      </p:sp>
      <p:sp>
        <p:nvSpPr>
          <p:cNvPr id="6" name="Text Placeholder 5"/>
          <p:cNvSpPr>
            <a:spLocks noGrp="1"/>
          </p:cNvSpPr>
          <p:nvPr>
            <p:ph idx="1"/>
          </p:nvPr>
        </p:nvSpPr>
        <p:spPr/>
        <p:txBody>
          <a:bodyPr>
            <a:normAutofit/>
          </a:bodyPr>
          <a:lstStyle/>
          <a:p>
            <a:pPr marL="0" indent="0" algn="ctr">
              <a:buNone/>
            </a:pPr>
            <a:endParaRPr lang="en-US" sz="4000" dirty="0" smtClean="0"/>
          </a:p>
          <a:p>
            <a:pPr marL="0" indent="0" algn="ctr">
              <a:buNone/>
            </a:pPr>
            <a:r>
              <a:rPr lang="en-US" sz="4000" dirty="0" smtClean="0"/>
              <a:t>Michael </a:t>
            </a:r>
            <a:r>
              <a:rPr lang="en-US" sz="4000" dirty="0" err="1" smtClean="0"/>
              <a:t>Jurado</a:t>
            </a:r>
            <a:endParaRPr lang="en-US" sz="4000" dirty="0"/>
          </a:p>
        </p:txBody>
      </p:sp>
    </p:spTree>
    <p:extLst>
      <p:ext uri="{BB962C8B-B14F-4D97-AF65-F5344CB8AC3E}">
        <p14:creationId xmlns:p14="http://schemas.microsoft.com/office/powerpoint/2010/main" val="1547269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pPr marL="0" indent="0" algn="ctr">
              <a:buNone/>
            </a:pPr>
            <a:r>
              <a:rPr lang="en-US" sz="6000" dirty="0" smtClean="0"/>
              <a:t>3L Representative </a:t>
            </a:r>
            <a:endParaRPr lang="en-US" sz="6000" dirty="0"/>
          </a:p>
        </p:txBody>
      </p:sp>
    </p:spTree>
    <p:extLst>
      <p:ext uri="{BB962C8B-B14F-4D97-AF65-F5344CB8AC3E}">
        <p14:creationId xmlns:p14="http://schemas.microsoft.com/office/powerpoint/2010/main" val="18614115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3L </a:t>
            </a:r>
            <a:br>
              <a:rPr lang="en-US" dirty="0" smtClean="0"/>
            </a:br>
            <a:r>
              <a:rPr lang="en-US" dirty="0" smtClean="0"/>
              <a:t>Representative</a:t>
            </a:r>
            <a:endParaRPr lang="en-US" dirty="0"/>
          </a:p>
        </p:txBody>
      </p:sp>
      <p:pic>
        <p:nvPicPr>
          <p:cNvPr id="2" name="Picture Placeholder 1" descr="Martin, Michaela.jpg"/>
          <p:cNvPicPr>
            <a:picLocks noGrp="1" noChangeAspect="1"/>
          </p:cNvPicPr>
          <p:nvPr>
            <p:ph type="pic" idx="1"/>
          </p:nvPr>
        </p:nvPicPr>
        <p:blipFill>
          <a:blip r:embed="rId2" cstate="email">
            <a:extLst>
              <a:ext uri="{28A0092B-C50C-407E-A947-70E740481C1C}">
                <a14:useLocalDpi xmlns:a14="http://schemas.microsoft.com/office/drawing/2010/main" val="0"/>
              </a:ext>
            </a:extLst>
          </a:blip>
          <a:srcRect t="762" b="762"/>
          <a:stretch>
            <a:fillRect/>
          </a:stretch>
        </p:blipFill>
        <p:spPr/>
      </p:pic>
      <p:sp>
        <p:nvSpPr>
          <p:cNvPr id="6" name="Text Placeholder 5"/>
          <p:cNvSpPr>
            <a:spLocks noGrp="1"/>
          </p:cNvSpPr>
          <p:nvPr>
            <p:ph type="body" sz="half" idx="2"/>
          </p:nvPr>
        </p:nvSpPr>
        <p:spPr/>
        <p:txBody>
          <a:bodyPr>
            <a:normAutofit/>
          </a:bodyPr>
          <a:lstStyle/>
          <a:p>
            <a:r>
              <a:rPr lang="en-US" sz="4000" dirty="0" smtClean="0"/>
              <a:t>Michaela Martin</a:t>
            </a:r>
          </a:p>
        </p:txBody>
      </p:sp>
    </p:spTree>
    <p:extLst>
      <p:ext uri="{BB962C8B-B14F-4D97-AF65-F5344CB8AC3E}">
        <p14:creationId xmlns:p14="http://schemas.microsoft.com/office/powerpoint/2010/main" val="11484486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pPr marL="0" indent="0" algn="ctr">
              <a:buNone/>
            </a:pPr>
            <a:r>
              <a:rPr lang="en-US" sz="6000" dirty="0" smtClean="0"/>
              <a:t>ABA Representative </a:t>
            </a:r>
            <a:endParaRPr lang="en-US" sz="6000" dirty="0"/>
          </a:p>
        </p:txBody>
      </p:sp>
    </p:spTree>
    <p:extLst>
      <p:ext uri="{BB962C8B-B14F-4D97-AF65-F5344CB8AC3E}">
        <p14:creationId xmlns:p14="http://schemas.microsoft.com/office/powerpoint/2010/main" val="4956983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ABA</a:t>
            </a:r>
            <a:br>
              <a:rPr lang="en-US" dirty="0" smtClean="0"/>
            </a:br>
            <a:r>
              <a:rPr lang="en-US" dirty="0" smtClean="0"/>
              <a:t>Representative</a:t>
            </a:r>
            <a:endParaRPr lang="en-US" dirty="0"/>
          </a:p>
        </p:txBody>
      </p:sp>
      <p:sp>
        <p:nvSpPr>
          <p:cNvPr id="4" name="Text Placeholder 3"/>
          <p:cNvSpPr>
            <a:spLocks noGrp="1"/>
          </p:cNvSpPr>
          <p:nvPr>
            <p:ph type="body" sz="half" idx="2"/>
          </p:nvPr>
        </p:nvSpPr>
        <p:spPr/>
        <p:txBody>
          <a:bodyPr>
            <a:normAutofit/>
          </a:bodyPr>
          <a:lstStyle/>
          <a:p>
            <a:r>
              <a:rPr lang="en-US" sz="4000" dirty="0" smtClean="0"/>
              <a:t>Samantha Walker</a:t>
            </a:r>
            <a:endParaRPr lang="en-US" sz="4000" dirty="0"/>
          </a:p>
        </p:txBody>
      </p:sp>
      <p:pic>
        <p:nvPicPr>
          <p:cNvPr id="16" name="Picture Placeholder 15" descr="Screen Shot 2021-04-08 at 10.06.49 PM.png"/>
          <p:cNvPicPr>
            <a:picLocks noGrp="1" noChangeAspect="1"/>
          </p:cNvPicPr>
          <p:nvPr>
            <p:ph type="pic" idx="1"/>
          </p:nvPr>
        </p:nvPicPr>
        <p:blipFill>
          <a:blip r:embed="rId2">
            <a:extLst>
              <a:ext uri="{28A0092B-C50C-407E-A947-70E740481C1C}">
                <a14:useLocalDpi xmlns:a14="http://schemas.microsoft.com/office/drawing/2010/main" val="0"/>
              </a:ext>
            </a:extLst>
          </a:blip>
          <a:srcRect l="10153" r="10153"/>
          <a:stretch>
            <a:fillRect/>
          </a:stretch>
        </p:blipFill>
        <p:spPr/>
      </p:pic>
    </p:spTree>
    <p:extLst>
      <p:ext uri="{BB962C8B-B14F-4D97-AF65-F5344CB8AC3E}">
        <p14:creationId xmlns:p14="http://schemas.microsoft.com/office/powerpoint/2010/main" val="5210884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a:bodyPr>
          <a:lstStyle/>
          <a:p>
            <a:pPr marL="0" indent="0" algn="ctr">
              <a:buNone/>
            </a:pPr>
            <a:r>
              <a:rPr lang="en-US" sz="6000" dirty="0" smtClean="0"/>
              <a:t>Historian </a:t>
            </a:r>
            <a:endParaRPr lang="en-US" sz="6000" dirty="0"/>
          </a:p>
        </p:txBody>
      </p:sp>
    </p:spTree>
    <p:extLst>
      <p:ext uri="{BB962C8B-B14F-4D97-AF65-F5344CB8AC3E}">
        <p14:creationId xmlns:p14="http://schemas.microsoft.com/office/powerpoint/2010/main" val="3121374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Historian</a:t>
            </a:r>
            <a:endParaRPr lang="en-US" dirty="0"/>
          </a:p>
        </p:txBody>
      </p:sp>
      <p:pic>
        <p:nvPicPr>
          <p:cNvPr id="5" name="Picture Placeholder 4" descr="Castrejon, Jacob.jpg"/>
          <p:cNvPicPr>
            <a:picLocks noGrp="1" noChangeAspect="1"/>
          </p:cNvPicPr>
          <p:nvPr>
            <p:ph type="pic" idx="1"/>
          </p:nvPr>
        </p:nvPicPr>
        <p:blipFill>
          <a:blip r:embed="rId2" cstate="email">
            <a:extLst>
              <a:ext uri="{28A0092B-C50C-407E-A947-70E740481C1C}">
                <a14:useLocalDpi xmlns:a14="http://schemas.microsoft.com/office/drawing/2010/main" val="0"/>
              </a:ext>
            </a:extLst>
          </a:blip>
          <a:srcRect t="762" b="762"/>
          <a:stretch>
            <a:fillRect/>
          </a:stretch>
        </p:blipFill>
        <p:spPr/>
      </p:pic>
      <p:sp>
        <p:nvSpPr>
          <p:cNvPr id="4" name="Text Placeholder 3"/>
          <p:cNvSpPr>
            <a:spLocks noGrp="1"/>
          </p:cNvSpPr>
          <p:nvPr>
            <p:ph type="body" sz="half" idx="2"/>
          </p:nvPr>
        </p:nvSpPr>
        <p:spPr/>
        <p:txBody>
          <a:bodyPr>
            <a:normAutofit/>
          </a:bodyPr>
          <a:lstStyle/>
          <a:p>
            <a:r>
              <a:rPr lang="en-US" sz="4000" dirty="0" smtClean="0"/>
              <a:t>Jacob </a:t>
            </a:r>
          </a:p>
          <a:p>
            <a:r>
              <a:rPr lang="en-US" sz="4000" dirty="0" err="1" smtClean="0"/>
              <a:t>Castrejon</a:t>
            </a:r>
            <a:endParaRPr lang="en-US" sz="4000" dirty="0"/>
          </a:p>
        </p:txBody>
      </p:sp>
    </p:spTree>
    <p:extLst>
      <p:ext uri="{BB962C8B-B14F-4D97-AF65-F5344CB8AC3E}">
        <p14:creationId xmlns:p14="http://schemas.microsoft.com/office/powerpoint/2010/main" val="419696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pPr marL="0" indent="0" algn="ctr">
              <a:buNone/>
            </a:pPr>
            <a:r>
              <a:rPr lang="en-US" sz="6000" dirty="0" smtClean="0"/>
              <a:t>Activities Coordinators </a:t>
            </a:r>
            <a:endParaRPr lang="en-US" sz="6000" dirty="0"/>
          </a:p>
        </p:txBody>
      </p:sp>
    </p:spTree>
    <p:extLst>
      <p:ext uri="{BB962C8B-B14F-4D97-AF65-F5344CB8AC3E}">
        <p14:creationId xmlns:p14="http://schemas.microsoft.com/office/powerpoint/2010/main" val="3194910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 Coordinators</a:t>
            </a:r>
            <a:endParaRPr lang="en-US" dirty="0"/>
          </a:p>
        </p:txBody>
      </p:sp>
      <p:pic>
        <p:nvPicPr>
          <p:cNvPr id="5" name="Picture Placeholder 4" descr="Martinez, Kissy.jpg"/>
          <p:cNvPicPr>
            <a:picLocks noGrp="1" noChangeAspect="1"/>
          </p:cNvPicPr>
          <p:nvPr>
            <p:ph type="pic" idx="1"/>
          </p:nvPr>
        </p:nvPicPr>
        <p:blipFill>
          <a:blip r:embed="rId2" cstate="email">
            <a:extLst>
              <a:ext uri="{28A0092B-C50C-407E-A947-70E740481C1C}">
                <a14:useLocalDpi xmlns:a14="http://schemas.microsoft.com/office/drawing/2010/main" val="0"/>
              </a:ext>
            </a:extLst>
          </a:blip>
          <a:srcRect t="762" b="762"/>
          <a:stretch>
            <a:fillRect/>
          </a:stretch>
        </p:blipFill>
        <p:spPr/>
      </p:pic>
      <p:sp>
        <p:nvSpPr>
          <p:cNvPr id="4" name="Text Placeholder 3"/>
          <p:cNvSpPr>
            <a:spLocks noGrp="1"/>
          </p:cNvSpPr>
          <p:nvPr>
            <p:ph type="body" sz="half" idx="2"/>
          </p:nvPr>
        </p:nvSpPr>
        <p:spPr/>
        <p:txBody>
          <a:bodyPr>
            <a:noAutofit/>
          </a:bodyPr>
          <a:lstStyle/>
          <a:p>
            <a:r>
              <a:rPr lang="en-US" sz="3400" dirty="0" smtClean="0"/>
              <a:t>Kissy</a:t>
            </a:r>
          </a:p>
          <a:p>
            <a:r>
              <a:rPr lang="en-US" sz="3400" dirty="0" smtClean="0"/>
              <a:t> Martinez </a:t>
            </a:r>
          </a:p>
          <a:p>
            <a:endParaRPr lang="en-US" sz="3400" dirty="0" smtClean="0"/>
          </a:p>
        </p:txBody>
      </p:sp>
    </p:spTree>
    <p:extLst>
      <p:ext uri="{BB962C8B-B14F-4D97-AF65-F5344CB8AC3E}">
        <p14:creationId xmlns:p14="http://schemas.microsoft.com/office/powerpoint/2010/main" val="1972146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227441"/>
            <a:ext cx="7770813" cy="3657600"/>
          </a:xfrm>
        </p:spPr>
        <p:txBody>
          <a:bodyPr>
            <a:normAutofit/>
          </a:bodyPr>
          <a:lstStyle/>
          <a:p>
            <a:pPr marL="0" indent="0" algn="ctr">
              <a:buNone/>
            </a:pPr>
            <a:r>
              <a:rPr lang="en-US" sz="7200" dirty="0" smtClean="0"/>
              <a:t>Barrister’s Ball Award Winners</a:t>
            </a:r>
            <a:endParaRPr lang="en-US" sz="7200" dirty="0"/>
          </a:p>
        </p:txBody>
      </p:sp>
    </p:spTree>
    <p:extLst>
      <p:ext uri="{BB962C8B-B14F-4D97-AF65-F5344CB8AC3E}">
        <p14:creationId xmlns:p14="http://schemas.microsoft.com/office/powerpoint/2010/main" val="28060259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Activities Coordinators </a:t>
            </a:r>
            <a:endParaRPr lang="en-US" dirty="0"/>
          </a:p>
        </p:txBody>
      </p:sp>
      <p:sp>
        <p:nvSpPr>
          <p:cNvPr id="6" name="Content Placeholder 5"/>
          <p:cNvSpPr>
            <a:spLocks noGrp="1"/>
          </p:cNvSpPr>
          <p:nvPr>
            <p:ph idx="1"/>
          </p:nvPr>
        </p:nvSpPr>
        <p:spPr/>
        <p:txBody>
          <a:bodyPr>
            <a:normAutofit/>
          </a:bodyPr>
          <a:lstStyle/>
          <a:p>
            <a:pPr marL="0" indent="0" algn="ctr">
              <a:buNone/>
            </a:pPr>
            <a:endParaRPr lang="en-US" sz="4000" dirty="0" smtClean="0"/>
          </a:p>
          <a:p>
            <a:pPr marL="0" indent="0" algn="ctr">
              <a:buNone/>
            </a:pPr>
            <a:r>
              <a:rPr lang="en-US" sz="4000" dirty="0" err="1" smtClean="0"/>
              <a:t>Chantel</a:t>
            </a:r>
            <a:r>
              <a:rPr lang="en-US" sz="4000" dirty="0" smtClean="0"/>
              <a:t> Moreno </a:t>
            </a:r>
            <a:endParaRPr lang="en-US" sz="4000" dirty="0"/>
          </a:p>
        </p:txBody>
      </p:sp>
    </p:spTree>
    <p:extLst>
      <p:ext uri="{BB962C8B-B14F-4D97-AF65-F5344CB8AC3E}">
        <p14:creationId xmlns:p14="http://schemas.microsoft.com/office/powerpoint/2010/main" val="18609620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pPr marL="0" indent="0" algn="ctr">
              <a:buNone/>
            </a:pPr>
            <a:r>
              <a:rPr lang="en-US" sz="6000" dirty="0" smtClean="0"/>
              <a:t>Secretary</a:t>
            </a:r>
            <a:endParaRPr lang="en-US" sz="6000" dirty="0"/>
          </a:p>
        </p:txBody>
      </p:sp>
    </p:spTree>
    <p:extLst>
      <p:ext uri="{BB962C8B-B14F-4D97-AF65-F5344CB8AC3E}">
        <p14:creationId xmlns:p14="http://schemas.microsoft.com/office/powerpoint/2010/main" val="22634326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Secretary </a:t>
            </a:r>
            <a:endParaRPr lang="en-US" dirty="0"/>
          </a:p>
        </p:txBody>
      </p:sp>
      <p:sp>
        <p:nvSpPr>
          <p:cNvPr id="4" name="Text Placeholder 3"/>
          <p:cNvSpPr>
            <a:spLocks noGrp="1"/>
          </p:cNvSpPr>
          <p:nvPr>
            <p:ph idx="1"/>
          </p:nvPr>
        </p:nvSpPr>
        <p:spPr/>
        <p:txBody>
          <a:bodyPr>
            <a:normAutofit/>
          </a:bodyPr>
          <a:lstStyle/>
          <a:p>
            <a:pPr marL="0" indent="0" algn="ctr">
              <a:buNone/>
            </a:pPr>
            <a:endParaRPr lang="en-US" sz="4000" dirty="0" smtClean="0"/>
          </a:p>
          <a:p>
            <a:pPr marL="0" indent="0" algn="ctr">
              <a:buNone/>
            </a:pPr>
            <a:r>
              <a:rPr lang="en-US" sz="4000" dirty="0" smtClean="0"/>
              <a:t>Jasmine Robinson</a:t>
            </a:r>
            <a:endParaRPr lang="en-US" sz="4000" dirty="0"/>
          </a:p>
        </p:txBody>
      </p:sp>
    </p:spTree>
    <p:extLst>
      <p:ext uri="{BB962C8B-B14F-4D97-AF65-F5344CB8AC3E}">
        <p14:creationId xmlns:p14="http://schemas.microsoft.com/office/powerpoint/2010/main" val="986250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pPr marL="0" indent="0" algn="ctr">
              <a:buNone/>
            </a:pPr>
            <a:r>
              <a:rPr lang="en-US" sz="6000" dirty="0" smtClean="0"/>
              <a:t>Vice President </a:t>
            </a:r>
            <a:endParaRPr lang="en-US" sz="6000" dirty="0"/>
          </a:p>
        </p:txBody>
      </p:sp>
    </p:spTree>
    <p:extLst>
      <p:ext uri="{BB962C8B-B14F-4D97-AF65-F5344CB8AC3E}">
        <p14:creationId xmlns:p14="http://schemas.microsoft.com/office/powerpoint/2010/main" val="33355206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Vice </a:t>
            </a:r>
            <a:br>
              <a:rPr lang="en-US" dirty="0" smtClean="0"/>
            </a:br>
            <a:r>
              <a:rPr lang="en-US" dirty="0" smtClean="0"/>
              <a:t>President </a:t>
            </a:r>
            <a:endParaRPr lang="en-US" dirty="0"/>
          </a:p>
        </p:txBody>
      </p:sp>
      <p:pic>
        <p:nvPicPr>
          <p:cNvPr id="5" name="Picture Placeholder 4" descr="Cristobal, Maria.jpg"/>
          <p:cNvPicPr>
            <a:picLocks noGrp="1" noChangeAspect="1"/>
          </p:cNvPicPr>
          <p:nvPr>
            <p:ph type="pic" idx="1"/>
          </p:nvPr>
        </p:nvPicPr>
        <p:blipFill>
          <a:blip r:embed="rId2" cstate="email">
            <a:extLst>
              <a:ext uri="{28A0092B-C50C-407E-A947-70E740481C1C}">
                <a14:useLocalDpi xmlns:a14="http://schemas.microsoft.com/office/drawing/2010/main" val="0"/>
              </a:ext>
            </a:extLst>
          </a:blip>
          <a:srcRect t="762" b="762"/>
          <a:stretch>
            <a:fillRect/>
          </a:stretch>
        </p:blipFill>
        <p:spPr/>
      </p:pic>
      <p:sp>
        <p:nvSpPr>
          <p:cNvPr id="4" name="Text Placeholder 3"/>
          <p:cNvSpPr>
            <a:spLocks noGrp="1"/>
          </p:cNvSpPr>
          <p:nvPr>
            <p:ph type="body" sz="half" idx="2"/>
          </p:nvPr>
        </p:nvSpPr>
        <p:spPr/>
        <p:txBody>
          <a:bodyPr>
            <a:normAutofit/>
          </a:bodyPr>
          <a:lstStyle/>
          <a:p>
            <a:r>
              <a:rPr lang="en-US" sz="3500" dirty="0" smtClean="0"/>
              <a:t>Maria</a:t>
            </a:r>
          </a:p>
          <a:p>
            <a:r>
              <a:rPr lang="en-US" sz="3500" dirty="0" smtClean="0"/>
              <a:t>“</a:t>
            </a:r>
            <a:r>
              <a:rPr lang="en-US" sz="3500" dirty="0" err="1" smtClean="0"/>
              <a:t>Nedra</a:t>
            </a:r>
            <a:r>
              <a:rPr lang="en-US" sz="3500" dirty="0" smtClean="0"/>
              <a:t>”</a:t>
            </a:r>
          </a:p>
          <a:p>
            <a:r>
              <a:rPr lang="en-US" sz="3500" dirty="0" smtClean="0"/>
              <a:t>Cristobal </a:t>
            </a:r>
            <a:endParaRPr lang="en-US" sz="3500" dirty="0"/>
          </a:p>
        </p:txBody>
      </p:sp>
    </p:spTree>
    <p:extLst>
      <p:ext uri="{BB962C8B-B14F-4D97-AF65-F5344CB8AC3E}">
        <p14:creationId xmlns:p14="http://schemas.microsoft.com/office/powerpoint/2010/main" val="8206089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pPr marL="0" indent="0" algn="ctr">
              <a:buNone/>
            </a:pPr>
            <a:r>
              <a:rPr lang="en-US" sz="6000" dirty="0" smtClean="0"/>
              <a:t>President </a:t>
            </a:r>
            <a:endParaRPr lang="en-US" sz="6000" dirty="0"/>
          </a:p>
        </p:txBody>
      </p:sp>
    </p:spTree>
    <p:extLst>
      <p:ext uri="{BB962C8B-B14F-4D97-AF65-F5344CB8AC3E}">
        <p14:creationId xmlns:p14="http://schemas.microsoft.com/office/powerpoint/2010/main" val="37717825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President </a:t>
            </a:r>
            <a:endParaRPr lang="en-US" dirty="0"/>
          </a:p>
        </p:txBody>
      </p:sp>
      <p:pic>
        <p:nvPicPr>
          <p:cNvPr id="5" name="Picture Placeholder 4" descr="_TOJ2313.jpg"/>
          <p:cNvPicPr>
            <a:picLocks noGrp="1" noChangeAspect="1"/>
          </p:cNvPicPr>
          <p:nvPr>
            <p:ph type="pic" idx="1"/>
          </p:nvPr>
        </p:nvPicPr>
        <p:blipFill>
          <a:blip r:embed="rId2" cstate="email">
            <a:extLst>
              <a:ext uri="{28A0092B-C50C-407E-A947-70E740481C1C}">
                <a14:useLocalDpi xmlns:a14="http://schemas.microsoft.com/office/drawing/2010/main" val="0"/>
              </a:ext>
            </a:extLst>
          </a:blip>
          <a:srcRect l="8935" r="8935"/>
          <a:stretch>
            <a:fillRect/>
          </a:stretch>
        </p:blipFill>
        <p:spPr/>
      </p:pic>
      <p:sp>
        <p:nvSpPr>
          <p:cNvPr id="4" name="Text Placeholder 3"/>
          <p:cNvSpPr>
            <a:spLocks noGrp="1"/>
          </p:cNvSpPr>
          <p:nvPr>
            <p:ph type="body" sz="half" idx="2"/>
          </p:nvPr>
        </p:nvSpPr>
        <p:spPr/>
        <p:txBody>
          <a:bodyPr>
            <a:normAutofit/>
          </a:bodyPr>
          <a:lstStyle/>
          <a:p>
            <a:r>
              <a:rPr lang="en-US" sz="4000" dirty="0" err="1" smtClean="0"/>
              <a:t>Savitri</a:t>
            </a:r>
            <a:r>
              <a:rPr lang="en-US" sz="4000" dirty="0" smtClean="0"/>
              <a:t> </a:t>
            </a:r>
          </a:p>
          <a:p>
            <a:r>
              <a:rPr lang="en-US" sz="4000" dirty="0" err="1" smtClean="0"/>
              <a:t>Zala</a:t>
            </a:r>
            <a:endParaRPr lang="en-US" sz="4000" dirty="0"/>
          </a:p>
        </p:txBody>
      </p:sp>
    </p:spTree>
    <p:extLst>
      <p:ext uri="{BB962C8B-B14F-4D97-AF65-F5344CB8AC3E}">
        <p14:creationId xmlns:p14="http://schemas.microsoft.com/office/powerpoint/2010/main" val="18292064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Congratulations to </a:t>
            </a:r>
            <a:r>
              <a:rPr lang="en-US" dirty="0"/>
              <a:t>the </a:t>
            </a:r>
            <a:r>
              <a:rPr lang="en-US" smtClean="0"/>
              <a:t/>
            </a:r>
            <a:br>
              <a:rPr lang="en-US" smtClean="0"/>
            </a:br>
            <a:r>
              <a:rPr lang="en-US" smtClean="0"/>
              <a:t>2021-2022 SBA Board!</a:t>
            </a:r>
            <a:endParaRPr lang="en-US" dirty="0"/>
          </a:p>
        </p:txBody>
      </p:sp>
      <p:sp>
        <p:nvSpPr>
          <p:cNvPr id="10" name="Content Placeholder 9"/>
          <p:cNvSpPr>
            <a:spLocks noGrp="1"/>
          </p:cNvSpPr>
          <p:nvPr>
            <p:ph idx="1"/>
          </p:nvPr>
        </p:nvSpPr>
        <p:spPr>
          <a:xfrm>
            <a:off x="147053" y="1911684"/>
            <a:ext cx="8903367" cy="4826000"/>
          </a:xfrm>
        </p:spPr>
        <p:txBody>
          <a:bodyPr>
            <a:normAutofit/>
          </a:bodyPr>
          <a:lstStyle/>
          <a:p>
            <a:r>
              <a:rPr lang="en-US" sz="2000" dirty="0" smtClean="0"/>
              <a:t>President </a:t>
            </a:r>
            <a:r>
              <a:rPr lang="mr-IN" sz="2000" dirty="0" smtClean="0"/>
              <a:t>–</a:t>
            </a:r>
            <a:r>
              <a:rPr lang="en-US" sz="2000" dirty="0"/>
              <a:t> </a:t>
            </a:r>
            <a:r>
              <a:rPr lang="en-US" sz="2000" dirty="0" err="1" smtClean="0"/>
              <a:t>Savitri</a:t>
            </a:r>
            <a:r>
              <a:rPr lang="en-US" sz="2000" dirty="0" smtClean="0"/>
              <a:t> </a:t>
            </a:r>
            <a:r>
              <a:rPr lang="en-US" sz="2000" dirty="0" err="1" smtClean="0"/>
              <a:t>Zala</a:t>
            </a:r>
            <a:r>
              <a:rPr lang="en-US" sz="2000" dirty="0" smtClean="0"/>
              <a:t>                                         </a:t>
            </a:r>
          </a:p>
          <a:p>
            <a:r>
              <a:rPr lang="en-US" sz="2000" dirty="0" smtClean="0"/>
              <a:t>Vice President </a:t>
            </a:r>
            <a:r>
              <a:rPr lang="mr-IN" sz="2000" dirty="0" smtClean="0"/>
              <a:t>–</a:t>
            </a:r>
            <a:r>
              <a:rPr lang="en-US" sz="2000" dirty="0"/>
              <a:t> </a:t>
            </a:r>
            <a:r>
              <a:rPr lang="en-US" sz="2000" dirty="0" smtClean="0"/>
              <a:t>Maria “</a:t>
            </a:r>
            <a:r>
              <a:rPr lang="en-US" sz="2000" dirty="0" err="1" smtClean="0"/>
              <a:t>Nedra</a:t>
            </a:r>
            <a:r>
              <a:rPr lang="en-US" sz="2000" dirty="0" smtClean="0"/>
              <a:t>” Cristobal                </a:t>
            </a:r>
          </a:p>
          <a:p>
            <a:r>
              <a:rPr lang="en-US" sz="2000" dirty="0" smtClean="0"/>
              <a:t>Secretary </a:t>
            </a:r>
            <a:r>
              <a:rPr lang="mr-IN" sz="2000" dirty="0" smtClean="0"/>
              <a:t>–</a:t>
            </a:r>
            <a:r>
              <a:rPr lang="en-US" sz="2000" dirty="0"/>
              <a:t> </a:t>
            </a:r>
            <a:r>
              <a:rPr lang="en-US" sz="2000" dirty="0" smtClean="0"/>
              <a:t>Jasmine Robinson                     </a:t>
            </a:r>
          </a:p>
          <a:p>
            <a:r>
              <a:rPr lang="en-US" sz="2000" dirty="0" smtClean="0"/>
              <a:t>Activities Coordinators </a:t>
            </a:r>
            <a:r>
              <a:rPr lang="mr-IN" sz="2000" dirty="0" smtClean="0"/>
              <a:t>–</a:t>
            </a:r>
            <a:r>
              <a:rPr lang="en-US" sz="2000" dirty="0" smtClean="0"/>
              <a:t> Kissy Martinez &amp; </a:t>
            </a:r>
            <a:r>
              <a:rPr lang="en-US" sz="2000" dirty="0" err="1" smtClean="0"/>
              <a:t>Chantel</a:t>
            </a:r>
            <a:r>
              <a:rPr lang="en-US" sz="2000" dirty="0" smtClean="0"/>
              <a:t> Moreno</a:t>
            </a:r>
          </a:p>
          <a:p>
            <a:r>
              <a:rPr lang="en-US" sz="2000" dirty="0" smtClean="0"/>
              <a:t>Historian </a:t>
            </a:r>
            <a:r>
              <a:rPr lang="mr-IN" sz="2000" dirty="0" smtClean="0"/>
              <a:t>–</a:t>
            </a:r>
            <a:r>
              <a:rPr lang="en-US" sz="2000" dirty="0" smtClean="0"/>
              <a:t> Jacob </a:t>
            </a:r>
            <a:r>
              <a:rPr lang="en-US" sz="2000" dirty="0" err="1" smtClean="0"/>
              <a:t>Castrejon</a:t>
            </a:r>
            <a:endParaRPr lang="en-US" sz="2000" dirty="0" smtClean="0"/>
          </a:p>
          <a:p>
            <a:r>
              <a:rPr lang="en-US" sz="2000" dirty="0" smtClean="0"/>
              <a:t>ABA Representative </a:t>
            </a:r>
            <a:r>
              <a:rPr lang="mr-IN" sz="2000" dirty="0" smtClean="0"/>
              <a:t>–</a:t>
            </a:r>
            <a:r>
              <a:rPr lang="en-US" sz="2000" dirty="0" smtClean="0"/>
              <a:t> Samantha Walker</a:t>
            </a:r>
          </a:p>
          <a:p>
            <a:r>
              <a:rPr lang="en-US" sz="2000" dirty="0" smtClean="0"/>
              <a:t>3L Representative </a:t>
            </a:r>
            <a:r>
              <a:rPr lang="mr-IN" sz="2000" dirty="0" smtClean="0"/>
              <a:t>–</a:t>
            </a:r>
            <a:r>
              <a:rPr lang="en-US" sz="2000" dirty="0" smtClean="0"/>
              <a:t> Michaela Martin</a:t>
            </a:r>
          </a:p>
          <a:p>
            <a:r>
              <a:rPr lang="en-US" sz="2000" dirty="0" smtClean="0"/>
              <a:t>2L Representative </a:t>
            </a:r>
            <a:r>
              <a:rPr lang="mr-IN" sz="2000" dirty="0" smtClean="0"/>
              <a:t>–</a:t>
            </a:r>
            <a:r>
              <a:rPr lang="en-US" sz="2000" dirty="0"/>
              <a:t> </a:t>
            </a:r>
            <a:r>
              <a:rPr lang="en-US" sz="2000" dirty="0" smtClean="0"/>
              <a:t>Michael </a:t>
            </a:r>
            <a:r>
              <a:rPr lang="en-US" sz="2000" dirty="0" err="1"/>
              <a:t>J</a:t>
            </a:r>
            <a:r>
              <a:rPr lang="en-US" sz="2000" dirty="0" err="1" smtClean="0"/>
              <a:t>urado</a:t>
            </a:r>
            <a:r>
              <a:rPr lang="en-US" sz="2000" dirty="0" smtClean="0"/>
              <a:t> </a:t>
            </a:r>
          </a:p>
        </p:txBody>
      </p:sp>
    </p:spTree>
    <p:extLst>
      <p:ext uri="{BB962C8B-B14F-4D97-AF65-F5344CB8AC3E}">
        <p14:creationId xmlns:p14="http://schemas.microsoft.com/office/powerpoint/2010/main" val="31546446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7200" dirty="0" smtClean="0"/>
              <a:t>Thank you!</a:t>
            </a:r>
            <a:endParaRPr lang="en-US" sz="7200" dirty="0"/>
          </a:p>
        </p:txBody>
      </p:sp>
    </p:spTree>
    <p:extLst>
      <p:ext uri="{BB962C8B-B14F-4D97-AF65-F5344CB8AC3E}">
        <p14:creationId xmlns:p14="http://schemas.microsoft.com/office/powerpoint/2010/main" val="3799575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552" y="67236"/>
            <a:ext cx="8114281" cy="1371600"/>
          </a:xfrm>
        </p:spPr>
        <p:txBody>
          <a:bodyPr/>
          <a:lstStyle/>
          <a:p>
            <a:r>
              <a:rPr lang="en-US" dirty="0" smtClean="0"/>
              <a:t>Professor of the Year Award</a:t>
            </a:r>
            <a:endParaRPr lang="en-US" dirty="0"/>
          </a:p>
        </p:txBody>
      </p:sp>
      <p:sp>
        <p:nvSpPr>
          <p:cNvPr id="3" name="Content Placeholder 2"/>
          <p:cNvSpPr>
            <a:spLocks noGrp="1"/>
          </p:cNvSpPr>
          <p:nvPr>
            <p:ph idx="1"/>
          </p:nvPr>
        </p:nvSpPr>
        <p:spPr/>
        <p:txBody>
          <a:bodyPr/>
          <a:lstStyle/>
          <a:p>
            <a:r>
              <a:rPr lang="en-US" dirty="0" smtClean="0"/>
              <a:t>Awarded to a Professor who has demonstrated a commitment to students at the College of Law through his/her teaching, mentorship, and other contributions of their time and talents. </a:t>
            </a:r>
            <a:endParaRPr lang="en-US" dirty="0"/>
          </a:p>
        </p:txBody>
      </p:sp>
    </p:spTree>
    <p:extLst>
      <p:ext uri="{BB962C8B-B14F-4D97-AF65-F5344CB8AC3E}">
        <p14:creationId xmlns:p14="http://schemas.microsoft.com/office/powerpoint/2010/main" val="24677791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Professor of the Year </a:t>
            </a:r>
            <a:r>
              <a:rPr lang="en-US" dirty="0" smtClean="0"/>
              <a:t>Award Winner</a:t>
            </a:r>
            <a:endParaRPr lang="en-US" dirty="0"/>
          </a:p>
        </p:txBody>
      </p:sp>
      <p:sp>
        <p:nvSpPr>
          <p:cNvPr id="3" name="Content Placeholder 2"/>
          <p:cNvSpPr>
            <a:spLocks noGrp="1"/>
          </p:cNvSpPr>
          <p:nvPr>
            <p:ph type="body" sz="half" idx="2"/>
          </p:nvPr>
        </p:nvSpPr>
        <p:spPr>
          <a:xfrm>
            <a:off x="4799013" y="2587752"/>
            <a:ext cx="3657600" cy="3282696"/>
          </a:xfrm>
        </p:spPr>
        <p:txBody>
          <a:bodyPr>
            <a:normAutofit fontScale="85000" lnSpcReduction="10000"/>
          </a:bodyPr>
          <a:lstStyle/>
          <a:p>
            <a:r>
              <a:rPr lang="en-US" sz="4000" dirty="0" smtClean="0"/>
              <a:t>Professor Michele </a:t>
            </a:r>
          </a:p>
          <a:p>
            <a:r>
              <a:rPr lang="en-US" sz="4000" dirty="0" err="1" smtClean="0"/>
              <a:t>Assael-Shafia</a:t>
            </a:r>
            <a:endParaRPr lang="en-US" sz="4000" dirty="0" smtClean="0"/>
          </a:p>
          <a:p>
            <a:endParaRPr lang="en-US" sz="1600" dirty="0" smtClean="0"/>
          </a:p>
          <a:p>
            <a:r>
              <a:rPr lang="en-US" sz="1900" dirty="0" smtClean="0"/>
              <a:t>“Not only has she kept open communications when it comes to school, but she always encouraged students to be open about any struggles or triumphs they have with life in quarantine to instill a positive environment. </a:t>
            </a:r>
            <a:endParaRPr lang="en-US" sz="1900" dirty="0"/>
          </a:p>
        </p:txBody>
      </p:sp>
      <p:pic>
        <p:nvPicPr>
          <p:cNvPr id="6" name="Picture Placeholder 5" descr="Headshot Assael-Shafia Michele.jpg"/>
          <p:cNvPicPr>
            <a:picLocks noGrp="1" noChangeAspect="1"/>
          </p:cNvPicPr>
          <p:nvPr>
            <p:ph type="pic" idx="1"/>
          </p:nvPr>
        </p:nvPicPr>
        <p:blipFill>
          <a:blip r:embed="rId2" cstate="email">
            <a:extLst>
              <a:ext uri="{28A0092B-C50C-407E-A947-70E740481C1C}">
                <a14:useLocalDpi xmlns:a14="http://schemas.microsoft.com/office/drawing/2010/main" val="0"/>
              </a:ext>
            </a:extLst>
          </a:blip>
          <a:srcRect t="666" b="666"/>
          <a:stretch>
            <a:fillRect/>
          </a:stretch>
        </p:blipFill>
        <p:spPr/>
      </p:pic>
    </p:spTree>
    <p:extLst>
      <p:ext uri="{BB962C8B-B14F-4D97-AF65-F5344CB8AC3E}">
        <p14:creationId xmlns:p14="http://schemas.microsoft.com/office/powerpoint/2010/main" val="18653865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7236"/>
            <a:ext cx="9144000" cy="1371600"/>
          </a:xfrm>
        </p:spPr>
        <p:txBody>
          <a:bodyPr/>
          <a:lstStyle/>
          <a:p>
            <a:r>
              <a:rPr lang="en-US" dirty="0" smtClean="0"/>
              <a:t>Adjunct Professor of the Year Award</a:t>
            </a:r>
            <a:endParaRPr lang="en-US" dirty="0"/>
          </a:p>
        </p:txBody>
      </p:sp>
      <p:sp>
        <p:nvSpPr>
          <p:cNvPr id="3" name="Content Placeholder 2"/>
          <p:cNvSpPr>
            <a:spLocks noGrp="1"/>
          </p:cNvSpPr>
          <p:nvPr>
            <p:ph idx="1"/>
          </p:nvPr>
        </p:nvSpPr>
        <p:spPr/>
        <p:txBody>
          <a:bodyPr/>
          <a:lstStyle/>
          <a:p>
            <a:r>
              <a:rPr lang="en-US" dirty="0" smtClean="0"/>
              <a:t>Awarded to an adjunct Professor who has demonstrated a commitment to students at the College of Law through his/her teaching, mentorship, and other contributions of their time and talents. </a:t>
            </a:r>
            <a:endParaRPr lang="en-US" dirty="0"/>
          </a:p>
        </p:txBody>
      </p:sp>
    </p:spTree>
    <p:extLst>
      <p:ext uri="{BB962C8B-B14F-4D97-AF65-F5344CB8AC3E}">
        <p14:creationId xmlns:p14="http://schemas.microsoft.com/office/powerpoint/2010/main" val="14299435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a:t>Adjunct Professor of the Year </a:t>
            </a:r>
            <a:r>
              <a:rPr lang="en-US" sz="3400" dirty="0" smtClean="0"/>
              <a:t>Award Winner</a:t>
            </a:r>
            <a:endParaRPr lang="en-US" sz="3400" dirty="0"/>
          </a:p>
        </p:txBody>
      </p:sp>
      <p:sp>
        <p:nvSpPr>
          <p:cNvPr id="3" name="Content Placeholder 2"/>
          <p:cNvSpPr>
            <a:spLocks noGrp="1"/>
          </p:cNvSpPr>
          <p:nvPr>
            <p:ph type="body" sz="half" idx="2"/>
          </p:nvPr>
        </p:nvSpPr>
        <p:spPr>
          <a:xfrm>
            <a:off x="4799013" y="2587752"/>
            <a:ext cx="3657600" cy="3282696"/>
          </a:xfrm>
        </p:spPr>
        <p:txBody>
          <a:bodyPr>
            <a:normAutofit fontScale="92500" lnSpcReduction="20000"/>
          </a:bodyPr>
          <a:lstStyle/>
          <a:p>
            <a:r>
              <a:rPr lang="en-US" sz="3600" dirty="0" smtClean="0"/>
              <a:t>Professor </a:t>
            </a:r>
          </a:p>
          <a:p>
            <a:r>
              <a:rPr lang="en-US" sz="3600" dirty="0" smtClean="0"/>
              <a:t>Dean </a:t>
            </a:r>
          </a:p>
          <a:p>
            <a:r>
              <a:rPr lang="en-US" sz="3600" dirty="0" err="1" smtClean="0"/>
              <a:t>McVay</a:t>
            </a:r>
            <a:endParaRPr lang="en-US" sz="1600" dirty="0" smtClean="0"/>
          </a:p>
          <a:p>
            <a:endParaRPr lang="en-US" sz="1600" dirty="0"/>
          </a:p>
          <a:p>
            <a:r>
              <a:rPr lang="en-US" sz="1600" dirty="0" smtClean="0"/>
              <a:t>“To give as Dean </a:t>
            </a:r>
            <a:r>
              <a:rPr lang="en-US" sz="1600" dirty="0" err="1" smtClean="0"/>
              <a:t>McVay</a:t>
            </a:r>
            <a:r>
              <a:rPr lang="en-US" sz="1600" dirty="0" smtClean="0"/>
              <a:t> does, bringing home awards from the local, state, and national level, he instills confidence in future attorneys, and deserves recognition for being as dedicated as he is, regardless of how busy his own successful career as an attorney may be.” </a:t>
            </a:r>
          </a:p>
        </p:txBody>
      </p:sp>
      <p:pic>
        <p:nvPicPr>
          <p:cNvPr id="8" name="Picture Placeholder 7" descr="McVay_Dean.jpg"/>
          <p:cNvPicPr>
            <a:picLocks noGrp="1" noChangeAspect="1"/>
          </p:cNvPicPr>
          <p:nvPr>
            <p:ph type="pic" idx="1"/>
          </p:nvPr>
        </p:nvPicPr>
        <p:blipFill>
          <a:blip r:embed="rId2">
            <a:extLst>
              <a:ext uri="{28A0092B-C50C-407E-A947-70E740481C1C}">
                <a14:useLocalDpi xmlns:a14="http://schemas.microsoft.com/office/drawing/2010/main" val="0"/>
              </a:ext>
            </a:extLst>
          </a:blip>
          <a:srcRect t="666" b="666"/>
          <a:stretch>
            <a:fillRect/>
          </a:stretch>
        </p:blipFill>
        <p:spPr/>
      </p:pic>
    </p:spTree>
    <p:extLst>
      <p:ext uri="{BB962C8B-B14F-4D97-AF65-F5344CB8AC3E}">
        <p14:creationId xmlns:p14="http://schemas.microsoft.com/office/powerpoint/2010/main" val="1540613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5714" y="1980464"/>
            <a:ext cx="8361237" cy="3657600"/>
          </a:xfrm>
        </p:spPr>
        <p:txBody>
          <a:bodyPr>
            <a:noAutofit/>
          </a:bodyPr>
          <a:lstStyle/>
          <a:p>
            <a:pPr marL="0" indent="0" algn="ctr">
              <a:buNone/>
            </a:pPr>
            <a:r>
              <a:rPr lang="en-US" sz="6900" dirty="0" smtClean="0"/>
              <a:t>Congratulations to all the Barrister’s Ball Award Winners!</a:t>
            </a:r>
            <a:endParaRPr lang="en-US" sz="6900" dirty="0"/>
          </a:p>
        </p:txBody>
      </p:sp>
    </p:spTree>
    <p:extLst>
      <p:ext uri="{BB962C8B-B14F-4D97-AF65-F5344CB8AC3E}">
        <p14:creationId xmlns:p14="http://schemas.microsoft.com/office/powerpoint/2010/main" val="18597854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SBA </a:t>
            </a:r>
            <a:r>
              <a:rPr lang="en-US" dirty="0" smtClean="0"/>
              <a:t>Board </a:t>
            </a:r>
            <a:br>
              <a:rPr lang="en-US" dirty="0" smtClean="0"/>
            </a:br>
            <a:r>
              <a:rPr lang="en-US" dirty="0" smtClean="0"/>
              <a:t>2020-2021</a:t>
            </a:r>
            <a:endParaRPr lang="en-US" dirty="0"/>
          </a:p>
        </p:txBody>
      </p:sp>
      <p:sp>
        <p:nvSpPr>
          <p:cNvPr id="3" name="Content Placeholder 2"/>
          <p:cNvSpPr>
            <a:spLocks noGrp="1"/>
          </p:cNvSpPr>
          <p:nvPr>
            <p:ph idx="1"/>
          </p:nvPr>
        </p:nvSpPr>
        <p:spPr>
          <a:xfrm>
            <a:off x="685800" y="2209799"/>
            <a:ext cx="7770813" cy="4125775"/>
          </a:xfrm>
        </p:spPr>
        <p:txBody>
          <a:bodyPr>
            <a:normAutofit fontScale="70000" lnSpcReduction="20000"/>
          </a:bodyPr>
          <a:lstStyle/>
          <a:p>
            <a:r>
              <a:rPr lang="en-US" dirty="0"/>
              <a:t>President </a:t>
            </a:r>
            <a:r>
              <a:rPr lang="mr-IN" dirty="0"/>
              <a:t>–</a:t>
            </a:r>
            <a:r>
              <a:rPr lang="en-US" dirty="0"/>
              <a:t> </a:t>
            </a:r>
            <a:r>
              <a:rPr lang="en-US" dirty="0" smtClean="0"/>
              <a:t>Michael Chavez                                         </a:t>
            </a:r>
            <a:endParaRPr lang="en-US" dirty="0"/>
          </a:p>
          <a:p>
            <a:r>
              <a:rPr lang="en-US" dirty="0"/>
              <a:t>Vice President </a:t>
            </a:r>
            <a:r>
              <a:rPr lang="mr-IN" dirty="0"/>
              <a:t>–</a:t>
            </a:r>
            <a:r>
              <a:rPr lang="en-US" dirty="0"/>
              <a:t> </a:t>
            </a:r>
            <a:r>
              <a:rPr lang="en-US" dirty="0" err="1" smtClean="0"/>
              <a:t>Savitri</a:t>
            </a:r>
            <a:r>
              <a:rPr lang="en-US" dirty="0" smtClean="0"/>
              <a:t> </a:t>
            </a:r>
            <a:r>
              <a:rPr lang="en-US" dirty="0" err="1" smtClean="0"/>
              <a:t>Zala</a:t>
            </a:r>
            <a:r>
              <a:rPr lang="en-US" dirty="0" smtClean="0"/>
              <a:t>         </a:t>
            </a:r>
            <a:endParaRPr lang="en-US" dirty="0"/>
          </a:p>
          <a:p>
            <a:r>
              <a:rPr lang="en-US" dirty="0"/>
              <a:t>Secretary </a:t>
            </a:r>
            <a:r>
              <a:rPr lang="mr-IN" dirty="0"/>
              <a:t>–</a:t>
            </a:r>
            <a:r>
              <a:rPr lang="en-US" dirty="0"/>
              <a:t> </a:t>
            </a:r>
            <a:r>
              <a:rPr lang="en-US" dirty="0" smtClean="0"/>
              <a:t>Rosa Trujillo Vasquez     </a:t>
            </a:r>
            <a:endParaRPr lang="en-US" dirty="0"/>
          </a:p>
          <a:p>
            <a:r>
              <a:rPr lang="en-US" dirty="0"/>
              <a:t>Historian </a:t>
            </a:r>
            <a:r>
              <a:rPr lang="mr-IN" dirty="0"/>
              <a:t>–</a:t>
            </a:r>
            <a:r>
              <a:rPr lang="en-US" dirty="0"/>
              <a:t> </a:t>
            </a:r>
            <a:r>
              <a:rPr lang="en-US" dirty="0" smtClean="0"/>
              <a:t>Arturo Ochoa</a:t>
            </a:r>
            <a:endParaRPr lang="en-US" dirty="0"/>
          </a:p>
          <a:p>
            <a:r>
              <a:rPr lang="en-US" dirty="0"/>
              <a:t>ABA Representative </a:t>
            </a:r>
            <a:r>
              <a:rPr lang="mr-IN" dirty="0"/>
              <a:t>–</a:t>
            </a:r>
            <a:r>
              <a:rPr lang="en-US" dirty="0"/>
              <a:t> </a:t>
            </a:r>
            <a:r>
              <a:rPr lang="en-US" dirty="0" smtClean="0"/>
              <a:t>Marcus King</a:t>
            </a:r>
          </a:p>
          <a:p>
            <a:r>
              <a:rPr lang="en-US" dirty="0" smtClean="0"/>
              <a:t>Part-Time Representative </a:t>
            </a:r>
            <a:r>
              <a:rPr lang="mr-IN" dirty="0" smtClean="0"/>
              <a:t>–</a:t>
            </a:r>
            <a:r>
              <a:rPr lang="en-US" dirty="0" smtClean="0"/>
              <a:t> Gabriel </a:t>
            </a:r>
            <a:r>
              <a:rPr lang="en-US" dirty="0" err="1" smtClean="0"/>
              <a:t>Eredia</a:t>
            </a:r>
            <a:r>
              <a:rPr lang="en-US" dirty="0" smtClean="0"/>
              <a:t> </a:t>
            </a:r>
            <a:endParaRPr lang="en-US" dirty="0"/>
          </a:p>
          <a:p>
            <a:r>
              <a:rPr lang="en-US" dirty="0"/>
              <a:t>3L Representative </a:t>
            </a:r>
            <a:r>
              <a:rPr lang="mr-IN" dirty="0" smtClean="0"/>
              <a:t>–</a:t>
            </a:r>
            <a:r>
              <a:rPr lang="en-US" dirty="0" smtClean="0"/>
              <a:t> Sara Martinez</a:t>
            </a:r>
            <a:endParaRPr lang="en-US" dirty="0"/>
          </a:p>
          <a:p>
            <a:r>
              <a:rPr lang="en-US" dirty="0"/>
              <a:t>2L Representative </a:t>
            </a:r>
            <a:r>
              <a:rPr lang="mr-IN" dirty="0" smtClean="0"/>
              <a:t>–</a:t>
            </a:r>
            <a:r>
              <a:rPr lang="en-US" dirty="0"/>
              <a:t> </a:t>
            </a:r>
            <a:r>
              <a:rPr lang="en-US" dirty="0" smtClean="0"/>
              <a:t>Samantha Walker</a:t>
            </a:r>
          </a:p>
          <a:p>
            <a:r>
              <a:rPr lang="en-US" dirty="0" smtClean="0"/>
              <a:t>1L Representative </a:t>
            </a:r>
            <a:r>
              <a:rPr lang="mr-IN" dirty="0" smtClean="0"/>
              <a:t>–</a:t>
            </a:r>
            <a:r>
              <a:rPr lang="en-US" dirty="0" smtClean="0"/>
              <a:t> </a:t>
            </a:r>
            <a:r>
              <a:rPr lang="en-US" dirty="0" err="1" smtClean="0"/>
              <a:t>Shalini</a:t>
            </a:r>
            <a:r>
              <a:rPr lang="en-US" dirty="0" smtClean="0"/>
              <a:t> </a:t>
            </a:r>
            <a:r>
              <a:rPr lang="en-US" dirty="0" err="1" smtClean="0"/>
              <a:t>Quattlebaum</a:t>
            </a:r>
            <a:r>
              <a:rPr lang="en-US" dirty="0" smtClean="0"/>
              <a:t> </a:t>
            </a:r>
          </a:p>
          <a:p>
            <a:endParaRPr lang="en-US" dirty="0"/>
          </a:p>
        </p:txBody>
      </p:sp>
    </p:spTree>
    <p:extLst>
      <p:ext uri="{BB962C8B-B14F-4D97-AF65-F5344CB8AC3E}">
        <p14:creationId xmlns:p14="http://schemas.microsoft.com/office/powerpoint/2010/main" val="20385258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7264" y="2209800"/>
            <a:ext cx="8649368" cy="3657600"/>
          </a:xfrm>
        </p:spPr>
        <p:txBody>
          <a:bodyPr>
            <a:noAutofit/>
          </a:bodyPr>
          <a:lstStyle/>
          <a:p>
            <a:pPr marL="0" indent="0" algn="ctr">
              <a:buNone/>
            </a:pPr>
            <a:r>
              <a:rPr lang="en-US" sz="6000" dirty="0" smtClean="0"/>
              <a:t>Now Presenting </a:t>
            </a:r>
            <a:r>
              <a:rPr lang="en-US" sz="6000" dirty="0"/>
              <a:t>Y</a:t>
            </a:r>
            <a:r>
              <a:rPr lang="en-US" sz="6000" dirty="0" smtClean="0"/>
              <a:t>our 2021</a:t>
            </a:r>
            <a:r>
              <a:rPr lang="en-US" sz="6000" dirty="0"/>
              <a:t>-</a:t>
            </a:r>
            <a:r>
              <a:rPr lang="en-US" sz="6000" dirty="0" smtClean="0"/>
              <a:t>2022 </a:t>
            </a:r>
          </a:p>
          <a:p>
            <a:pPr marL="0" indent="0" algn="ctr">
              <a:buNone/>
            </a:pPr>
            <a:r>
              <a:rPr lang="en-US" sz="6000" dirty="0" smtClean="0"/>
              <a:t>SBA Board Officers</a:t>
            </a:r>
            <a:r>
              <a:rPr lang="mr-IN" sz="6000" dirty="0" smtClean="0"/>
              <a:t>…</a:t>
            </a:r>
            <a:endParaRPr lang="en-US" sz="6000" dirty="0"/>
          </a:p>
        </p:txBody>
      </p:sp>
    </p:spTree>
    <p:extLst>
      <p:ext uri="{BB962C8B-B14F-4D97-AF65-F5344CB8AC3E}">
        <p14:creationId xmlns:p14="http://schemas.microsoft.com/office/powerpoint/2010/main" val="8615761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Folio">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Folio">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Folio">
      <a:fillStyleLst>
        <a:solidFill>
          <a:schemeClr val="phClr"/>
        </a:solidFill>
        <a:blipFill rotWithShape="1">
          <a:blip xmlns:r="http://schemas.openxmlformats.org/officeDocument/2006/relationships" r:embed="rId1">
            <a:duotone>
              <a:schemeClr val="phClr">
                <a:shade val="30000"/>
                <a:satMod val="120000"/>
              </a:schemeClr>
              <a:schemeClr val="phClr">
                <a:tint val="70000"/>
                <a:satMod val="350000"/>
                <a:lumMod val="110000"/>
              </a:schemeClr>
            </a:duotone>
          </a:blip>
          <a:stretch/>
        </a:blipFill>
        <a:blipFill rotWithShape="1">
          <a:blip xmlns:r="http://schemas.openxmlformats.org/officeDocument/2006/relationships" r:embed="rId2">
            <a:duotone>
              <a:schemeClr val="phClr">
                <a:shade val="40000"/>
                <a:satMod val="120000"/>
              </a:schemeClr>
              <a:schemeClr val="phClr">
                <a:tint val="70000"/>
                <a:satMod val="300000"/>
                <a:lumMod val="110000"/>
              </a:schemeClr>
            </a:duotone>
          </a:blip>
          <a:tile tx="0" ty="0" sx="50000" sy="50000" flip="none" algn="tl"/>
        </a:blip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38100" dist="25400" dir="5400000" algn="br" rotWithShape="0">
              <a:srgbClr val="000000">
                <a:alpha val="50000"/>
              </a:srgbClr>
            </a:outerShdw>
          </a:effectLst>
        </a:effectStyle>
        <a:effectStyle>
          <a:effectLst>
            <a:innerShdw blurRad="190500" dist="25400">
              <a:srgbClr val="000000">
                <a:alpha val="50000"/>
              </a:srgbClr>
            </a:innerShdw>
          </a:effectLst>
        </a:effectStyle>
      </a:effectStyleLst>
      <a:bgFillStyleLst>
        <a:blipFill rotWithShape="1">
          <a:blip xmlns:r="http://schemas.openxmlformats.org/officeDocument/2006/relationships" r:embed="rId3">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4">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5">
            <a:duotone>
              <a:schemeClr val="phClr">
                <a:shade val="3000"/>
                <a:lumMod val="10000"/>
              </a:schemeClr>
              <a:schemeClr val="phClr">
                <a:tint val="91000"/>
                <a:satMod val="500000"/>
                <a:lumMod val="125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Folio.thmx</Template>
  <TotalTime>594</TotalTime>
  <Words>356</Words>
  <Application>Microsoft Office PowerPoint</Application>
  <PresentationFormat>On-screen Show (4:3)</PresentationFormat>
  <Paragraphs>76</Paragraphs>
  <Slides>28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Calisto MT</vt:lpstr>
      <vt:lpstr>Wingdings</vt:lpstr>
      <vt:lpstr>Folio</vt:lpstr>
      <vt:lpstr>Welcome to the 2021 University of La Verne College of Law</vt:lpstr>
      <vt:lpstr>PowerPoint Presentation</vt:lpstr>
      <vt:lpstr>Professor of the Year Award</vt:lpstr>
      <vt:lpstr>Professor of the Year Award Winner</vt:lpstr>
      <vt:lpstr>Adjunct Professor of the Year Award</vt:lpstr>
      <vt:lpstr>Adjunct Professor of the Year Award Winner</vt:lpstr>
      <vt:lpstr>PowerPoint Presentation</vt:lpstr>
      <vt:lpstr>Current SBA Board  2020-2021</vt:lpstr>
      <vt:lpstr>PowerPoint Presentation</vt:lpstr>
      <vt:lpstr>PowerPoint Presentation</vt:lpstr>
      <vt:lpstr>2L Representative</vt:lpstr>
      <vt:lpstr>PowerPoint Presentation</vt:lpstr>
      <vt:lpstr>3L  Representative</vt:lpstr>
      <vt:lpstr>PowerPoint Presentation</vt:lpstr>
      <vt:lpstr>ABA Representative</vt:lpstr>
      <vt:lpstr>PowerPoint Presentation</vt:lpstr>
      <vt:lpstr>Historian</vt:lpstr>
      <vt:lpstr>PowerPoint Presentation</vt:lpstr>
      <vt:lpstr>Activities Coordinators</vt:lpstr>
      <vt:lpstr>Activities Coordinators </vt:lpstr>
      <vt:lpstr>PowerPoint Presentation</vt:lpstr>
      <vt:lpstr>Secretary </vt:lpstr>
      <vt:lpstr>PowerPoint Presentation</vt:lpstr>
      <vt:lpstr>Vice  President </vt:lpstr>
      <vt:lpstr>PowerPoint Presentation</vt:lpstr>
      <vt:lpstr>President </vt:lpstr>
      <vt:lpstr>Congratulations to the  2021-2022 SBA Board!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2021 University of La Verne College of Law</dc:title>
  <dc:creator>pedro ochoa</dc:creator>
  <cp:lastModifiedBy>Kelly Fragiacomo</cp:lastModifiedBy>
  <cp:revision>56</cp:revision>
  <dcterms:created xsi:type="dcterms:W3CDTF">2021-02-23T01:02:12Z</dcterms:created>
  <dcterms:modified xsi:type="dcterms:W3CDTF">2021-04-23T17:50:09Z</dcterms:modified>
</cp:coreProperties>
</file>